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9267" autoAdjust="0"/>
  </p:normalViewPr>
  <p:slideViewPr>
    <p:cSldViewPr>
      <p:cViewPr varScale="1">
        <p:scale>
          <a:sx n="88" d="100"/>
          <a:sy n="88" d="100"/>
        </p:scale>
        <p:origin x="12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056784" cy="187220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300" dirty="0" err="1" smtClean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Самопрезентация</a:t>
            </a:r>
            <a:r>
              <a:rPr lang="ru-RU" sz="2400" b="1" spc="30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 на конкурс</a:t>
            </a:r>
            <a:br>
              <a:rPr lang="ru-RU" sz="2400" b="1" spc="30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spc="30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«Воспитатель </a:t>
            </a:r>
            <a:r>
              <a:rPr lang="ru-RU" sz="2400" b="1" spc="30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+mn-lt"/>
              </a:rPr>
              <a:t>года»</a:t>
            </a:r>
            <a:endParaRPr lang="ru-RU" sz="2400" b="1" spc="300" dirty="0">
              <a:ln w="11430"/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240360" cy="1800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Автор  работы: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Мехтиева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Тамила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Ферхадовна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Воспитатель МКОУ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Корчагский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детский сад»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Сулейман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тальский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район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Республика Дагестан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6394"/>
            <a:ext cx="3898253" cy="3073524"/>
          </a:xfrm>
          <a:prstGeom prst="ellipse">
            <a:avLst/>
          </a:prstGeom>
          <a:ln w="3175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26901"/>
          <a:stretch/>
        </p:blipFill>
        <p:spPr>
          <a:xfrm>
            <a:off x="683568" y="1052736"/>
            <a:ext cx="4176464" cy="417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7401"/>
          <a:stretch/>
        </p:blipFill>
        <p:spPr>
          <a:xfrm>
            <a:off x="5220072" y="1052736"/>
            <a:ext cx="3166467" cy="1728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99" y="3356992"/>
            <a:ext cx="3131840" cy="2076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475657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29000"/>
          <a:stretch/>
        </p:blipFill>
        <p:spPr>
          <a:xfrm>
            <a:off x="827585" y="750830"/>
            <a:ext cx="2592288" cy="241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2214"/>
            <a:ext cx="3046946" cy="228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3750"/>
          <a:stretch/>
        </p:blipFill>
        <p:spPr>
          <a:xfrm>
            <a:off x="2527459" y="2767960"/>
            <a:ext cx="24548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21700"/>
          <a:stretch/>
        </p:blipFill>
        <p:spPr>
          <a:xfrm>
            <a:off x="5951457" y="2780928"/>
            <a:ext cx="249261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6930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foto-kartinki.com/kartinky/kartinky/1518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777965"/>
            <a:ext cx="3024336" cy="22682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23351"/>
          <a:stretch/>
        </p:blipFill>
        <p:spPr>
          <a:xfrm>
            <a:off x="971600" y="1052736"/>
            <a:ext cx="3857625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366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/>
          </a:bodyPr>
          <a:lstStyle/>
          <a:p>
            <a:pPr marL="72000" indent="0" algn="ctr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8747" y="1412776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«Выберите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себе работу по душе, и вам не придется работать ни одного дня в своей жизни».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Конфуций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/>
        </p:blipFill>
        <p:spPr>
          <a:xfrm>
            <a:off x="5375246" y="1700808"/>
            <a:ext cx="2990683" cy="3233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3160713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520932" cy="3361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>
          <a:xfrm>
            <a:off x="1403648" y="3284984"/>
            <a:ext cx="29600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232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174">
            <a:off x="3923536" y="749923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002">
            <a:off x="912393" y="568420"/>
            <a:ext cx="246373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0000"/>
          <a:stretch/>
        </p:blipFill>
        <p:spPr>
          <a:xfrm>
            <a:off x="1793506" y="3861048"/>
            <a:ext cx="2018981" cy="227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50" y="3210075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6427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2355726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03006"/>
            <a:ext cx="2448272" cy="3264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81" y="3068960"/>
            <a:ext cx="2463738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5646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463738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3061"/>
            <a:ext cx="2409732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74" y="2636912"/>
            <a:ext cx="2679762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422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0045"/>
            <a:ext cx="2232248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0" b="5501"/>
          <a:stretch/>
        </p:blipFill>
        <p:spPr>
          <a:xfrm>
            <a:off x="5436096" y="3933056"/>
            <a:ext cx="257175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14836"/>
          <a:stretch/>
        </p:blipFill>
        <p:spPr>
          <a:xfrm>
            <a:off x="971600" y="3933056"/>
            <a:ext cx="2520280" cy="203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9" b="20727"/>
          <a:stretch/>
        </p:blipFill>
        <p:spPr>
          <a:xfrm>
            <a:off x="5148064" y="663332"/>
            <a:ext cx="2320644" cy="298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924138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325862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139702" cy="2852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25187"/>
          <a:stretch/>
        </p:blipFill>
        <p:spPr>
          <a:xfrm>
            <a:off x="2675176" y="2623804"/>
            <a:ext cx="3985056" cy="357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2387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6901" r="22711" b="26901"/>
          <a:stretch/>
        </p:blipFill>
        <p:spPr>
          <a:xfrm>
            <a:off x="5796136" y="1340768"/>
            <a:ext cx="2232249" cy="409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34250"/>
          <a:stretch/>
        </p:blipFill>
        <p:spPr>
          <a:xfrm>
            <a:off x="2051720" y="3284984"/>
            <a:ext cx="27402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7400"/>
          <a:stretch/>
        </p:blipFill>
        <p:spPr>
          <a:xfrm>
            <a:off x="755576" y="476672"/>
            <a:ext cx="46177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75266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Monotype Corsiva</vt:lpstr>
      <vt:lpstr>Times New Roman</vt:lpstr>
      <vt:lpstr>Тема Office</vt:lpstr>
      <vt:lpstr>Самопрезентация на конкурс «Воспитатель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Пользователь Windows</cp:lastModifiedBy>
  <cp:revision>35</cp:revision>
  <dcterms:created xsi:type="dcterms:W3CDTF">2014-08-10T07:57:19Z</dcterms:created>
  <dcterms:modified xsi:type="dcterms:W3CDTF">2025-03-09T19:22:57Z</dcterms:modified>
</cp:coreProperties>
</file>